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y="6858000" cx="12192000"/>
  <p:notesSz cx="6858000" cy="9144000"/>
  <p:embeddedFontLst>
    <p:embeddedFont>
      <p:font typeface="Helvetica Neue Light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1" roundtripDataSignature="AMtx7mgYorooKB10/2siHH9qGbN0P9v64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HelveticaNeueLight-boldItalic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21" Type="http://customschemas.google.com/relationships/presentationmetadata" Target="meta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HelveticaNeueLight-regular.fntdata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HelveticaNeueLight-italic.fntdata"/><Relationship Id="rId6" Type="http://schemas.openxmlformats.org/officeDocument/2006/relationships/slide" Target="slides/slide2.xml"/><Relationship Id="rId18" Type="http://schemas.openxmlformats.org/officeDocument/2006/relationships/font" Target="fonts/HelveticaNeueLight-bold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s-CO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1df4006d2a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g11df4006d2a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1" name="Google Shape;91;g11df4006d2a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11df4006d2a_5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7" name="Google Shape;157;g11df4006d2a_5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8" name="Google Shape;158;g11df4006d2a_5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2" name="Google Shape;162;p1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3" name="Google Shape;163;p11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11df4006d2a_5_2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7" name="Google Shape;167;g11df4006d2a_5_2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8" name="Google Shape;168;g11df4006d2a_5_21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6" name="Google Shape;96;p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7" name="Google Shape;97;p1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1" name="Google Shape;101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f3a0e972fa_2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9" name="Google Shape;109;g1f3a0e972fa_2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2" name="Google Shape;122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f3a0e972fa_2_9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1" name="Google Shape;131;g1f3a0e972fa_2_9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2" name="Google Shape;132;g1f3a0e972fa_2_91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6" name="Google Shape;136;p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7" name="Google Shape;137;p7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1f212b7be9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3" name="Google Shape;143;g11f212b7be9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4" name="Google Shape;144;g11f212b7be9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11f212b7be9_0_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0" name="Google Shape;150;g11f212b7be9_0_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1" name="Google Shape;151;g11f212b7be9_0_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&amp; Bullets" type="tx">
  <p:cSld name="TITLE_AND_BODY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4"/>
          <p:cNvSpPr txBox="1"/>
          <p:nvPr>
            <p:ph type="title"/>
          </p:nvPr>
        </p:nvSpPr>
        <p:spPr>
          <a:xfrm>
            <a:off x="844550" y="177800"/>
            <a:ext cx="10503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86" name="Google Shape;86;p24"/>
          <p:cNvSpPr txBox="1"/>
          <p:nvPr>
            <p:ph idx="1" type="body"/>
          </p:nvPr>
        </p:nvSpPr>
        <p:spPr>
          <a:xfrm>
            <a:off x="844550" y="1574800"/>
            <a:ext cx="105030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indent="-419100" lvl="0" marL="457200" algn="l">
              <a:lnSpc>
                <a:spcPct val="100000"/>
              </a:lnSpc>
              <a:spcBef>
                <a:spcPts val="295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Helvetica Neue"/>
              <a:buChar char="•"/>
              <a:defRPr sz="2400"/>
            </a:lvl1pPr>
            <a:lvl2pPr indent="-419100" lvl="1" marL="914400" algn="l">
              <a:lnSpc>
                <a:spcPct val="100000"/>
              </a:lnSpc>
              <a:spcBef>
                <a:spcPts val="295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Helvetica Neue"/>
              <a:buChar char="•"/>
              <a:defRPr sz="2400"/>
            </a:lvl2pPr>
            <a:lvl3pPr indent="-419100" lvl="2" marL="1371600" algn="l">
              <a:lnSpc>
                <a:spcPct val="100000"/>
              </a:lnSpc>
              <a:spcBef>
                <a:spcPts val="295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Helvetica Neue"/>
              <a:buChar char="•"/>
              <a:defRPr sz="2400"/>
            </a:lvl3pPr>
            <a:lvl4pPr indent="-419100" lvl="3" marL="1828800" algn="l">
              <a:lnSpc>
                <a:spcPct val="100000"/>
              </a:lnSpc>
              <a:spcBef>
                <a:spcPts val="295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Helvetica Neue"/>
              <a:buChar char="•"/>
              <a:defRPr sz="2400"/>
            </a:lvl4pPr>
            <a:lvl5pPr indent="-419100" lvl="4" marL="2286000" algn="l">
              <a:lnSpc>
                <a:spcPct val="100000"/>
              </a:lnSpc>
              <a:spcBef>
                <a:spcPts val="295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Helvetica Neue"/>
              <a:buChar char="•"/>
              <a:defRPr sz="2400"/>
            </a:lvl5pPr>
            <a:lvl6pPr indent="-371475" lvl="5" marL="2743200" algn="l">
              <a:lnSpc>
                <a:spcPct val="100000"/>
              </a:lnSpc>
              <a:spcBef>
                <a:spcPts val="295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6pPr>
            <a:lvl7pPr indent="-371475" lvl="6" marL="3200400" algn="l">
              <a:lnSpc>
                <a:spcPct val="100000"/>
              </a:lnSpc>
              <a:spcBef>
                <a:spcPts val="295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7pPr>
            <a:lvl8pPr indent="-371475" lvl="7" marL="3657600" algn="l">
              <a:lnSpc>
                <a:spcPct val="100000"/>
              </a:lnSpc>
              <a:spcBef>
                <a:spcPts val="295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8pPr>
            <a:lvl9pPr indent="-371475" lvl="8" marL="4114800" algn="l">
              <a:lnSpc>
                <a:spcPct val="100000"/>
              </a:lnSpc>
              <a:spcBef>
                <a:spcPts val="295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9pPr>
          </a:lstStyle>
          <a:p/>
        </p:txBody>
      </p:sp>
      <p:sp>
        <p:nvSpPr>
          <p:cNvPr id="87" name="Google Shape;87;p24"/>
          <p:cNvSpPr txBox="1"/>
          <p:nvPr>
            <p:ph idx="12" type="sldNum"/>
          </p:nvPr>
        </p:nvSpPr>
        <p:spPr>
          <a:xfrm>
            <a:off x="5979516" y="6540500"/>
            <a:ext cx="376800" cy="2874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5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5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8" name="Google Shape;28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1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1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1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9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g11df4006d2a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"/>
          <p:cNvSpPr txBox="1"/>
          <p:nvPr/>
        </p:nvSpPr>
        <p:spPr>
          <a:xfrm>
            <a:off x="7770150" y="2533750"/>
            <a:ext cx="39021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CO" sz="14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insertar logo</a:t>
            </a:r>
            <a:endParaRPr b="0" i="0" sz="1400" u="none" cap="none" strike="noStrike">
              <a:solidFill>
                <a:schemeClr val="lt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CO" sz="14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empresa colombiana</a:t>
            </a:r>
            <a:endParaRPr b="0" i="0" sz="1400" u="none" cap="none" strike="noStrike">
              <a:solidFill>
                <a:schemeClr val="l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2"/>
          <p:cNvSpPr txBox="1"/>
          <p:nvPr/>
        </p:nvSpPr>
        <p:spPr>
          <a:xfrm>
            <a:off x="8074225" y="3310775"/>
            <a:ext cx="3040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CO" sz="1400" u="none" cap="none" strike="noStrike">
                <a:solidFill>
                  <a:srgbClr val="EF8136"/>
                </a:solidFill>
                <a:latin typeface="Calibri"/>
                <a:ea typeface="Calibri"/>
                <a:cs typeface="Calibri"/>
                <a:sym typeface="Calibri"/>
              </a:rPr>
              <a:t>NOMBRE EMPRESA DE SERVICIOS </a:t>
            </a:r>
            <a:endParaRPr b="0" i="0" sz="1400" u="none" cap="none" strike="noStrike">
              <a:solidFill>
                <a:srgbClr val="EF813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2"/>
          <p:cNvSpPr txBox="1"/>
          <p:nvPr/>
        </p:nvSpPr>
        <p:spPr>
          <a:xfrm>
            <a:off x="8074225" y="5810725"/>
            <a:ext cx="3040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CO" sz="1400" u="none" cap="none" strike="noStrike">
                <a:solidFill>
                  <a:srgbClr val="EF8136"/>
                </a:solidFill>
                <a:latin typeface="Calibri"/>
                <a:ea typeface="Calibri"/>
                <a:cs typeface="Calibri"/>
                <a:sym typeface="Calibri"/>
              </a:rPr>
              <a:t>NOMBRE EMPRESA DE SERVICIOS </a:t>
            </a:r>
            <a:endParaRPr b="0" i="0" sz="1400" u="none" cap="none" strike="noStrike">
              <a:solidFill>
                <a:srgbClr val="EF813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2"/>
          <p:cNvSpPr txBox="1"/>
          <p:nvPr/>
        </p:nvSpPr>
        <p:spPr>
          <a:xfrm>
            <a:off x="7770150" y="5118175"/>
            <a:ext cx="39021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CO" sz="14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insertar logo</a:t>
            </a:r>
            <a:endParaRPr b="0" i="0" sz="1400" u="none" cap="none" strike="noStrike">
              <a:solidFill>
                <a:schemeClr val="lt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CO" sz="14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empresa extranjera</a:t>
            </a:r>
            <a:endParaRPr b="0" i="0" sz="1400" u="none" cap="none" strike="noStrike">
              <a:solidFill>
                <a:schemeClr val="l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f3a0e972fa_2_0"/>
          <p:cNvSpPr txBox="1"/>
          <p:nvPr/>
        </p:nvSpPr>
        <p:spPr>
          <a:xfrm>
            <a:off x="7533700" y="3995050"/>
            <a:ext cx="3040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CO" sz="1400" u="none" cap="none" strike="noStrike">
                <a:solidFill>
                  <a:srgbClr val="EF8136"/>
                </a:solidFill>
                <a:latin typeface="Calibri"/>
                <a:ea typeface="Calibri"/>
                <a:cs typeface="Calibri"/>
                <a:sym typeface="Calibri"/>
              </a:rPr>
              <a:t>XXXX</a:t>
            </a:r>
            <a:endParaRPr b="0" i="0" sz="1400" u="none" cap="none" strike="noStrike">
              <a:solidFill>
                <a:srgbClr val="EF813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g1f3a0e972fa_2_0"/>
          <p:cNvSpPr txBox="1"/>
          <p:nvPr/>
        </p:nvSpPr>
        <p:spPr>
          <a:xfrm>
            <a:off x="7533700" y="4316000"/>
            <a:ext cx="3040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CO" sz="1400" u="none" cap="none" strike="noStrike">
                <a:solidFill>
                  <a:srgbClr val="EF8136"/>
                </a:solidFill>
                <a:latin typeface="Calibri"/>
                <a:ea typeface="Calibri"/>
                <a:cs typeface="Calibri"/>
                <a:sym typeface="Calibri"/>
              </a:rPr>
              <a:t>XXXX</a:t>
            </a:r>
            <a:endParaRPr b="0" i="0" sz="1400" u="none" cap="none" strike="noStrike">
              <a:solidFill>
                <a:srgbClr val="EF813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g1f3a0e972fa_2_0"/>
          <p:cNvSpPr txBox="1"/>
          <p:nvPr/>
        </p:nvSpPr>
        <p:spPr>
          <a:xfrm>
            <a:off x="7533700" y="4640000"/>
            <a:ext cx="3040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CO" sz="1400" u="none" cap="none" strike="noStrike">
                <a:solidFill>
                  <a:srgbClr val="EF8136"/>
                </a:solidFill>
                <a:latin typeface="Calibri"/>
                <a:ea typeface="Calibri"/>
                <a:cs typeface="Calibri"/>
                <a:sym typeface="Calibri"/>
              </a:rPr>
              <a:t>XXXX</a:t>
            </a:r>
            <a:endParaRPr b="0" i="0" sz="1400" u="none" cap="none" strike="noStrike">
              <a:solidFill>
                <a:srgbClr val="EF813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g1f3a0e972fa_2_0"/>
          <p:cNvSpPr txBox="1"/>
          <p:nvPr/>
        </p:nvSpPr>
        <p:spPr>
          <a:xfrm>
            <a:off x="7533700" y="5021000"/>
            <a:ext cx="3040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CO" sz="1400" u="none" cap="none" strike="noStrike">
                <a:solidFill>
                  <a:srgbClr val="EF8136"/>
                </a:solidFill>
                <a:latin typeface="Calibri"/>
                <a:ea typeface="Calibri"/>
                <a:cs typeface="Calibri"/>
                <a:sym typeface="Calibri"/>
              </a:rPr>
              <a:t>XXXX</a:t>
            </a:r>
            <a:endParaRPr b="0" i="0" sz="1400" u="none" cap="none" strike="noStrike">
              <a:solidFill>
                <a:srgbClr val="EF813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g1f3a0e972fa_2_0"/>
          <p:cNvSpPr txBox="1"/>
          <p:nvPr/>
        </p:nvSpPr>
        <p:spPr>
          <a:xfrm>
            <a:off x="7542334" y="5402000"/>
            <a:ext cx="3040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CO" sz="1400" u="none" cap="none" strike="noStrike">
                <a:solidFill>
                  <a:srgbClr val="EF8136"/>
                </a:solidFill>
                <a:latin typeface="Calibri"/>
                <a:ea typeface="Calibri"/>
                <a:cs typeface="Calibri"/>
                <a:sym typeface="Calibri"/>
              </a:rPr>
              <a:t>XXXX</a:t>
            </a:r>
            <a:endParaRPr b="0" i="0" sz="1400" u="none" cap="none" strike="noStrike">
              <a:solidFill>
                <a:srgbClr val="EF813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g1f3a0e972fa_2_0"/>
          <p:cNvSpPr txBox="1"/>
          <p:nvPr/>
        </p:nvSpPr>
        <p:spPr>
          <a:xfrm>
            <a:off x="7533700" y="5706800"/>
            <a:ext cx="3040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CO" sz="1400" u="none" cap="none" strike="noStrike">
                <a:solidFill>
                  <a:srgbClr val="EF8136"/>
                </a:solidFill>
                <a:latin typeface="Calibri"/>
                <a:ea typeface="Calibri"/>
                <a:cs typeface="Calibri"/>
                <a:sym typeface="Calibri"/>
              </a:rPr>
              <a:t>XXXX</a:t>
            </a:r>
            <a:endParaRPr b="0" i="0" sz="1400" u="none" cap="none" strike="noStrike">
              <a:solidFill>
                <a:srgbClr val="EF813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g1f3a0e972fa_2_0"/>
          <p:cNvSpPr txBox="1"/>
          <p:nvPr/>
        </p:nvSpPr>
        <p:spPr>
          <a:xfrm>
            <a:off x="7533700" y="1280075"/>
            <a:ext cx="726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CO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XXXX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g1f3a0e972fa_2_0"/>
          <p:cNvSpPr txBox="1"/>
          <p:nvPr/>
        </p:nvSpPr>
        <p:spPr>
          <a:xfrm>
            <a:off x="7533700" y="1813475"/>
            <a:ext cx="726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CO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XXXX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g1f3a0e972fa_2_0"/>
          <p:cNvSpPr txBox="1"/>
          <p:nvPr/>
        </p:nvSpPr>
        <p:spPr>
          <a:xfrm>
            <a:off x="1385125" y="1203875"/>
            <a:ext cx="54897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s-CO" sz="2400" u="none" cap="none" strike="noStrike">
                <a:solidFill>
                  <a:srgbClr val="EF8136"/>
                </a:solidFill>
                <a:latin typeface="Calibri"/>
                <a:ea typeface="Calibri"/>
                <a:cs typeface="Calibri"/>
                <a:sym typeface="Calibri"/>
              </a:rPr>
              <a:t>NOMBRE</a:t>
            </a:r>
            <a:endParaRPr b="0" i="0" sz="2400" u="none" cap="none" strike="noStrike">
              <a:solidFill>
                <a:srgbClr val="EF813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"/>
          <p:cNvSpPr/>
          <p:nvPr/>
        </p:nvSpPr>
        <p:spPr>
          <a:xfrm>
            <a:off x="608275" y="1056100"/>
            <a:ext cx="11309700" cy="2767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4"/>
          <p:cNvSpPr txBox="1"/>
          <p:nvPr/>
        </p:nvSpPr>
        <p:spPr>
          <a:xfrm>
            <a:off x="4213725" y="4942300"/>
            <a:ext cx="3749700" cy="1074900"/>
          </a:xfrm>
          <a:prstGeom prst="rect">
            <a:avLst/>
          </a:prstGeom>
          <a:solidFill>
            <a:srgbClr val="EF8136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Inserte imágenes del proyecto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4"/>
          <p:cNvSpPr txBox="1"/>
          <p:nvPr/>
        </p:nvSpPr>
        <p:spPr>
          <a:xfrm>
            <a:off x="608275" y="1221150"/>
            <a:ext cx="4122600" cy="2315400"/>
          </a:xfrm>
          <a:prstGeom prst="rect">
            <a:avLst/>
          </a:prstGeom>
          <a:solidFill>
            <a:srgbClr val="EF8136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 caso de tener, inserte imágenes del proyecto 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4"/>
          <p:cNvSpPr txBox="1"/>
          <p:nvPr/>
        </p:nvSpPr>
        <p:spPr>
          <a:xfrm>
            <a:off x="7192725" y="1221150"/>
            <a:ext cx="4122600" cy="2315400"/>
          </a:xfrm>
          <a:prstGeom prst="rect">
            <a:avLst/>
          </a:prstGeom>
          <a:solidFill>
            <a:srgbClr val="EF8136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 caso de tener, inserte imágenes del proyecto 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4"/>
          <p:cNvSpPr txBox="1"/>
          <p:nvPr/>
        </p:nvSpPr>
        <p:spPr>
          <a:xfrm>
            <a:off x="4027275" y="4322050"/>
            <a:ext cx="4122600" cy="2315400"/>
          </a:xfrm>
          <a:prstGeom prst="rect">
            <a:avLst/>
          </a:prstGeom>
          <a:solidFill>
            <a:srgbClr val="EF8136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 caso de tener, inserte imágenes del proyecto 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7"/>
          <p:cNvSpPr txBox="1"/>
          <p:nvPr/>
        </p:nvSpPr>
        <p:spPr>
          <a:xfrm>
            <a:off x="2728200" y="2390350"/>
            <a:ext cx="861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CO" sz="1400" u="none" cap="none" strike="noStrike">
                <a:solidFill>
                  <a:srgbClr val="EF8136"/>
                </a:solidFill>
                <a:latin typeface="Calibri"/>
                <a:ea typeface="Calibri"/>
                <a:cs typeface="Calibri"/>
                <a:sym typeface="Calibri"/>
              </a:rPr>
              <a:t>XXXX</a:t>
            </a:r>
            <a:endParaRPr b="0" i="0" sz="1400" u="none" cap="none" strike="noStrike">
              <a:solidFill>
                <a:srgbClr val="EF813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7"/>
          <p:cNvSpPr txBox="1"/>
          <p:nvPr/>
        </p:nvSpPr>
        <p:spPr>
          <a:xfrm>
            <a:off x="2728200" y="2695150"/>
            <a:ext cx="861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CO" sz="1400" u="none" cap="none" strike="noStrike">
                <a:solidFill>
                  <a:srgbClr val="EF8136"/>
                </a:solidFill>
                <a:latin typeface="Calibri"/>
                <a:ea typeface="Calibri"/>
                <a:cs typeface="Calibri"/>
                <a:sym typeface="Calibri"/>
              </a:rPr>
              <a:t>XXXX</a:t>
            </a:r>
            <a:endParaRPr b="0" i="0" sz="1400" u="none" cap="none" strike="noStrike">
              <a:solidFill>
                <a:srgbClr val="EF813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11f212b7be9_0_0"/>
          <p:cNvSpPr txBox="1"/>
          <p:nvPr/>
        </p:nvSpPr>
        <p:spPr>
          <a:xfrm>
            <a:off x="2728200" y="2390350"/>
            <a:ext cx="861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CO" sz="1400" u="none" cap="none" strike="noStrike">
                <a:solidFill>
                  <a:srgbClr val="EF8136"/>
                </a:solidFill>
                <a:latin typeface="Calibri"/>
                <a:ea typeface="Calibri"/>
                <a:cs typeface="Calibri"/>
                <a:sym typeface="Calibri"/>
              </a:rPr>
              <a:t>XXXX</a:t>
            </a:r>
            <a:endParaRPr b="0" i="0" sz="1400" u="none" cap="none" strike="noStrike">
              <a:solidFill>
                <a:srgbClr val="EF813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g11f212b7be9_0_0"/>
          <p:cNvSpPr txBox="1"/>
          <p:nvPr/>
        </p:nvSpPr>
        <p:spPr>
          <a:xfrm>
            <a:off x="2728200" y="2695150"/>
            <a:ext cx="861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CO" sz="1400" u="none" cap="none" strike="noStrike">
                <a:solidFill>
                  <a:srgbClr val="EF8136"/>
                </a:solidFill>
                <a:latin typeface="Calibri"/>
                <a:ea typeface="Calibri"/>
                <a:cs typeface="Calibri"/>
                <a:sym typeface="Calibri"/>
              </a:rPr>
              <a:t>XXXX</a:t>
            </a:r>
            <a:endParaRPr b="0" i="0" sz="1400" u="none" cap="none" strike="noStrike">
              <a:solidFill>
                <a:srgbClr val="EF813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11f212b7be9_0_6"/>
          <p:cNvSpPr txBox="1"/>
          <p:nvPr/>
        </p:nvSpPr>
        <p:spPr>
          <a:xfrm>
            <a:off x="2728200" y="2390350"/>
            <a:ext cx="861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CO" sz="1400" u="none" cap="none" strike="noStrike">
                <a:solidFill>
                  <a:srgbClr val="EF8136"/>
                </a:solidFill>
                <a:latin typeface="Calibri"/>
                <a:ea typeface="Calibri"/>
                <a:cs typeface="Calibri"/>
                <a:sym typeface="Calibri"/>
              </a:rPr>
              <a:t>XXXX</a:t>
            </a:r>
            <a:endParaRPr b="0" i="0" sz="1400" u="none" cap="none" strike="noStrike">
              <a:solidFill>
                <a:srgbClr val="EF813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g11f212b7be9_0_6"/>
          <p:cNvSpPr txBox="1"/>
          <p:nvPr/>
        </p:nvSpPr>
        <p:spPr>
          <a:xfrm>
            <a:off x="2728200" y="2695150"/>
            <a:ext cx="861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CO" sz="1400" u="none" cap="none" strike="noStrike">
                <a:solidFill>
                  <a:srgbClr val="EF8136"/>
                </a:solidFill>
                <a:latin typeface="Calibri"/>
                <a:ea typeface="Calibri"/>
                <a:cs typeface="Calibri"/>
                <a:sym typeface="Calibri"/>
              </a:rPr>
              <a:t>XXXX</a:t>
            </a:r>
            <a:endParaRPr b="0" i="0" sz="1400" u="none" cap="none" strike="noStrike">
              <a:solidFill>
                <a:srgbClr val="EF813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8D6658"/>
      </a:accent1>
      <a:accent2>
        <a:srgbClr val="ED7D31"/>
      </a:accent2>
      <a:accent3>
        <a:srgbClr val="B28A39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